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11.05.2022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58"/>
            <a:ext cx="9361040" cy="68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6400800" cy="4217641"/>
          </a:xfrm>
        </p:spPr>
        <p:txBody>
          <a:bodyPr>
            <a:noAutofit/>
          </a:bodyPr>
          <a:lstStyle/>
          <a:p>
            <a:r>
              <a:rPr lang="tr-TR" sz="2400" dirty="0" smtClean="0"/>
              <a:t>Çölyak</a:t>
            </a:r>
            <a:r>
              <a:rPr lang="tr-TR" sz="2400" dirty="0"/>
              <a:t> </a:t>
            </a:r>
            <a:r>
              <a:rPr lang="tr-TR" sz="2400" dirty="0" smtClean="0"/>
              <a:t>hastalığı genetik yatkınlığı olan bireylerin diyetle buğday, arpa, çavdar ve yulafta bulunan gluten proteini alımı sonrası ortaya çıkan ince bağırsak hasarı sonucunda gelişen bir sindirim sistemi hastalığıdır.</a:t>
            </a:r>
          </a:p>
          <a:p>
            <a:r>
              <a:rPr lang="tr-TR" sz="2400" b="1" dirty="0" smtClean="0"/>
              <a:t>ÇÖLYAK BULAŞICI BİR HASTALIK DEĞİLDİR!!!</a:t>
            </a:r>
          </a:p>
          <a:p>
            <a:r>
              <a:rPr lang="tr-TR" sz="2400" b="1" dirty="0" smtClean="0"/>
              <a:t>ÇÖLYAK HASTALIĞI HER YAŞTA ORTAYA ÇIKABİLİR!!!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820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BELİRTİLERİ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İshal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Kusma ve bulantı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Büyüme geriliği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Zayıflık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Kilo kaybı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Kabızlık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Karın ağrısı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Kansızlık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Boy kısalığı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Karın şişliği</a:t>
            </a:r>
          </a:p>
          <a:p>
            <a:pPr lvl="1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HL\Desktop\REVİR\Çölyak\glutenf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060848"/>
            <a:ext cx="35738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908720"/>
            <a:ext cx="6400800" cy="4680520"/>
          </a:xfrm>
        </p:spPr>
        <p:txBody>
          <a:bodyPr>
            <a:noAutofit/>
          </a:bodyPr>
          <a:lstStyle/>
          <a:p>
            <a:r>
              <a:rPr lang="tr-TR" sz="2400" dirty="0" smtClean="0"/>
              <a:t>Çölyak hastalığı yıllarca belirti vermeden ilerleyebilir. </a:t>
            </a:r>
          </a:p>
          <a:p>
            <a:r>
              <a:rPr lang="tr-TR" sz="2400" dirty="0" smtClean="0"/>
              <a:t>Çölyak hastalığı gelişim bozukluklarına sebep olabilir.</a:t>
            </a:r>
          </a:p>
          <a:p>
            <a:r>
              <a:rPr lang="tr-TR" sz="2400" dirty="0" smtClean="0"/>
              <a:t>Çölyak hastalığı özel kan tahlilleri ve endoskopi ile alınan ince bağırsak biyopsisi sonucu anlaşılır.</a:t>
            </a:r>
          </a:p>
          <a:p>
            <a:r>
              <a:rPr lang="tr-TR" sz="2400" dirty="0"/>
              <a:t>Çölyak </a:t>
            </a:r>
            <a:r>
              <a:rPr lang="tr-TR" sz="2400" dirty="0" smtClean="0"/>
              <a:t>hastalığının tek tedavisi ömür boyu glutensiz diyettir.</a:t>
            </a:r>
            <a:endParaRPr lang="tr-TR" sz="2400" dirty="0"/>
          </a:p>
          <a:p>
            <a:r>
              <a:rPr lang="tr-TR" sz="2400" dirty="0" smtClean="0"/>
              <a:t>Çölyak hastalarına gluten içeren besinin çok az miktarı bile zarar verebilir.</a:t>
            </a:r>
          </a:p>
        </p:txBody>
      </p:sp>
    </p:spTree>
    <p:extLst>
      <p:ext uri="{BB962C8B-B14F-4D97-AF65-F5344CB8AC3E}">
        <p14:creationId xmlns:p14="http://schemas.microsoft.com/office/powerpoint/2010/main" val="1766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2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71600" y="1124744"/>
            <a:ext cx="6400800" cy="4536504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Gluten günlük hayatta besin endüstrisi dışında ilaç ve kozmetik, temizlik malzemeleri, oyun hamurları gibi ürünlerde bulunabilen bir maddedir.</a:t>
            </a:r>
          </a:p>
          <a:p>
            <a:r>
              <a:rPr lang="tr-TR" sz="2400" dirty="0" smtClean="0"/>
              <a:t>Çölyak hastalığı bulunan öğrenciler için yemek hazırlanan malzemeler ayrı olmalı veya normal kullanılan malzemeler temizlenip kullanılmalıdır. Gluten içermeyen besinler etiketlenmelidir.</a:t>
            </a:r>
          </a:p>
          <a:p>
            <a:r>
              <a:rPr lang="tr-TR" sz="2400" dirty="0" smtClean="0"/>
              <a:t>Okullarda Yiyecek ve İçecek Standartlarında glutensiz besinler için MAVİ renk uygun görülmüştür.</a:t>
            </a:r>
          </a:p>
          <a:p>
            <a:pPr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726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168</Words>
  <Application>Microsoft Office PowerPoint</Application>
  <PresentationFormat>Ekran Gösterisi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ÇÖLYAK HASTALIĞI</dc:title>
  <dc:creator>IHL</dc:creator>
  <cp:lastModifiedBy>IHL</cp:lastModifiedBy>
  <cp:revision>6</cp:revision>
  <dcterms:created xsi:type="dcterms:W3CDTF">2022-05-11T06:52:28Z</dcterms:created>
  <dcterms:modified xsi:type="dcterms:W3CDTF">2022-05-11T07:40:53Z</dcterms:modified>
</cp:coreProperties>
</file>